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50ecd1187d4aeb" /><Relationship Type="http://schemas.openxmlformats.org/officeDocument/2006/relationships/extended-properties" Target="/docProps/app.xml" Id="R3628fb379f1240f7" /><Relationship Type="http://schemas.openxmlformats.org/officeDocument/2006/relationships/officeDocument" Target="/ppt/presentation.xml" Id="R29ea2e2ede64420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a256131df648f9"/>
  </p:sldMasterIdLst>
  <p:notesMasterIdLst>
    <p:notesMasterId xmlns:r="http://schemas.openxmlformats.org/officeDocument/2006/relationships" r:id="R3bec93bfd8a24343"/>
  </p:notesMasterIdLst>
  <p:sldIdLst>
    <p:sldId xmlns:r="http://schemas.openxmlformats.org/officeDocument/2006/relationships" id="256" r:id="Rc1b28ecd3e4c4123"/>
  </p:sldIdLst>
  <p:sldSz cx="7562850" cy="1069657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8735349d2b84a5f" /><Relationship Type="http://schemas.openxmlformats.org/officeDocument/2006/relationships/slideMaster" Target="/ppt/slideMasters/slideMaster1.xml" Id="R33a256131df648f9" /><Relationship Type="http://schemas.openxmlformats.org/officeDocument/2006/relationships/notesMaster" Target="/ppt/notesMasters/notesMaster1.xml" Id="R3bec93bfd8a24343" /><Relationship Type="http://schemas.openxmlformats.org/officeDocument/2006/relationships/presProps" Target="/ppt/presProps.xml" Id="R3beac87544824088" /><Relationship Type="http://schemas.openxmlformats.org/officeDocument/2006/relationships/tableStyles" Target="/ppt/tableStyles.xml" Id="Rfb7aac13f4294d42" /><Relationship Type="http://schemas.openxmlformats.org/officeDocument/2006/relationships/slide" Target="/ppt/slides/slide1.xml" Id="Rc1b28ecd3e4c412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836e08facd54f3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43c8b24ba94a9c" /><Relationship Type="http://schemas.openxmlformats.org/officeDocument/2006/relationships/notesMaster" Target="/ppt/notesMasters/notesMaster1.xml" Id="Re4b79c1167a04d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事实来源：用户2026-09-29陈述；两份Logo来自用户本轮上传原图，未经重绘；李昌简历.pdf；李昌（个人作品集）1.pdf第4、8、62、78页；本地李昌工作画像.md和OKR背景资料。入职月采用本地资料2025-06-25；正式岗位名称尚未明确，故使用职责方向而非任命职位。前公司离职时间以更新的原作品集2025.03为准。社交数据来自用户本次截图。累计近千名学员及近百名实习生来自本轮用户直接补充，为近似累计口径，不等同于同期直属团队规模。头像直接提取自原作品集第4页，没有生成或修改人脸。未编造收入、增长、播放量或提效比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0d72714fd648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e10bfe1e674e17" /><Relationship Type="http://schemas.openxmlformats.org/officeDocument/2006/relationships/slideLayout" Target="/ppt/slideLayouts/slideLayout1.xml" Id="Rc0d1037117f94a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d1037117f94a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0b488e183415c" /><Relationship Type="http://schemas.openxmlformats.org/officeDocument/2006/relationships/image" Target="/ppt/media/image.png" Id="R9f47826ed61c4584" /><Relationship Type="http://schemas.openxmlformats.org/officeDocument/2006/relationships/image" Target="/ppt/media/image2.png" Id="R2a078e9d6ed04805" /><Relationship Type="http://schemas.openxmlformats.org/officeDocument/2006/relationships/image" Target="/ppt/media/image3.png" Id="R1396e9f98b274adb" /><Relationship Type="http://schemas.openxmlformats.org/officeDocument/2006/relationships/notesSlide" Target="/ppt/notesSlides/notesSlide1.xml" Id="Rd360a61267694c5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7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47826ed61c4584"/>
          <a:stretch xmlns:a="http://schemas.openxmlformats.org/drawingml/2006/main"/>
        </p:blipFill>
        <p:spPr>
          <a:xfrm xmlns:a="http://schemas.openxmlformats.org/drawingml/2006/main">
            <a:off x="428625" y="220295"/>
            <a:ext cx="628650" cy="673836"/>
          </a:xfrm>
          <a:prstGeom xmlns:a="http://schemas.openxmlformats.org/drawingml/2006/main" prst="rect">
            <a:avLst/>
          </a:prstGeom>
        </p:spPr>
      </p:pic>
      <p:sp>
        <p:nvSpPr>
          <p:cNvPr id="2" name="MASTER LEE">
            <a:extLst xmlns:a="http://schemas.openxmlformats.org/drawingml/2006/main">
              <a:ext uri="{FF2B5EF4-FFF2-40B4-BE49-F238E27FC236}">
                <a16:creationId xmlns:a16="http://schemas.microsoft.com/office/drawing/2014/main" id="{F03FD4EF-7B42-4D19-B9FB-D88C00DF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33375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72030"/>
                </a:solidFill>
                <a:latin typeface="Bahnschrift"/>
                <a:ea typeface="Bahnschrift"/>
                <a:cs typeface="Bahnschrift"/>
              </a:defRPr>
            </a:pPr>
            <a:r>
              <a:rPr sz="1200" b="1">
                <a:solidFill>
                  <a:srgbClr val="172030"/>
                </a:solidFill>
                <a:latin typeface="Bahnschrift"/>
                <a:ea typeface="Bahnschrift"/>
                <a:cs typeface="Bahnschrift"/>
              </a:rPr>
              <a:t>MASTER LEE</a:t>
            </a:r>
          </a:p>
        </p:txBody>
      </p:sp>
      <p:sp>
        <p:nvSpPr>
          <p:cNvPr id="3" name="AI CREATIVE &amp; WORKFLOW">
            <a:extLst xmlns:a="http://schemas.openxmlformats.org/drawingml/2006/main">
              <a:ext uri="{FF2B5EF4-FFF2-40B4-BE49-F238E27FC236}">
                <a16:creationId xmlns:a16="http://schemas.microsoft.com/office/drawing/2014/main" id="{69C24549-C6FA-46BA-80E1-8C2A3E0CE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619125"/>
            <a:ext cx="428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777E88"/>
                </a:solidFill>
                <a:latin typeface="Bahnschrift"/>
                <a:ea typeface="Bahnschrift"/>
                <a:cs typeface="Bahnschrift"/>
              </a:defRPr>
            </a:pPr>
            <a:r>
              <a:rPr sz="750" b="0">
                <a:solidFill>
                  <a:srgbClr val="777E88"/>
                </a:solidFill>
                <a:latin typeface="Bahnschrift"/>
                <a:ea typeface="Bahnschrift"/>
                <a:cs typeface="Bahnschrift"/>
              </a:rPr>
              <a:t>AI CREATIVE &amp; WORKFLOW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078e9d6ed04805"/>
          <a:stretch xmlns:a="http://schemas.openxmlformats.org/drawingml/2006/main"/>
        </p:blipFill>
        <p:spPr>
          <a:xfrm xmlns:a="http://schemas.openxmlformats.org/drawingml/2006/main">
            <a:off x="6088092" y="314325"/>
            <a:ext cx="1006415" cy="1524000"/>
          </a:xfrm>
          <a:prstGeom xmlns:a="http://schemas.openxmlformats.org/drawingml/2006/main" prst="rect">
            <a:avLst/>
          </a:prstGeom>
        </p:spPr>
      </p:pic>
      <p:sp>
        <p:nvSpPr>
          <p:cNvPr id="5" name="李昌">
            <a:extLst xmlns:a="http://schemas.openxmlformats.org/drawingml/2006/main">
              <a:ext uri="{FF2B5EF4-FFF2-40B4-BE49-F238E27FC236}">
                <a16:creationId xmlns:a16="http://schemas.microsoft.com/office/drawing/2014/main" id="{915AF3E7-B03B-4801-8ABE-3E222681E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990600"/>
            <a:ext cx="3190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李昌</a:t>
            </a:r>
          </a:p>
        </p:txBody>
      </p:sp>
      <p:sp>
        <p:nvSpPr>
          <p:cNvPr id="6" name="AIGC 内容与工作流 / 视频 Agent 应用">
            <a:extLst xmlns:a="http://schemas.openxmlformats.org/drawingml/2006/main">
              <a:ext uri="{FF2B5EF4-FFF2-40B4-BE49-F238E27FC236}">
                <a16:creationId xmlns:a16="http://schemas.microsoft.com/office/drawing/2014/main" id="{097C9CF7-7A72-40FB-87A0-68C53A468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762125"/>
            <a:ext cx="67056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AIGC 内容与工作流 / 视频 Agent 应用</a:t>
            </a:r>
          </a:p>
        </p:txBody>
      </p:sp>
      <p:sp>
        <p:nvSpPr>
          <p:cNvPr id="7" name="182 2664 3747    1192287575@qq">
            <a:extLst xmlns:a="http://schemas.openxmlformats.org/drawingml/2006/main">
              <a:ext uri="{FF2B5EF4-FFF2-40B4-BE49-F238E27FC236}">
                <a16:creationId xmlns:a16="http://schemas.microsoft.com/office/drawing/2014/main" id="{287C4263-C1C6-4EAC-9651-33A7098D0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219325"/>
            <a:ext cx="670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66172"/>
                </a:solidFill>
                <a:latin typeface="Bahnschrift"/>
                <a:ea typeface="Bahnschrift"/>
                <a:cs typeface="Bahnschrift"/>
              </a:defRPr>
            </a:pPr>
            <a:r>
              <a:rPr sz="1125" b="0">
                <a:solidFill>
                  <a:srgbClr val="566172"/>
                </a:solidFill>
                <a:latin typeface="Bahnschrift"/>
                <a:ea typeface="Bahnschrift"/>
                <a:cs typeface="Bahnschrift"/>
              </a:rPr>
              <a:t>182 2664 3747    1192287575@qq.com    合肥</a:t>
            </a:r>
          </a:p>
        </p:txBody>
      </p:sp>
      <p:sp>
        <p:nvSpPr>
          <p:cNvPr id="8" name="个人概述">
            <a:extLst xmlns:a="http://schemas.openxmlformats.org/drawingml/2006/main">
              <a:ext uri="{FF2B5EF4-FFF2-40B4-BE49-F238E27FC236}">
                <a16:creationId xmlns:a16="http://schemas.microsoft.com/office/drawing/2014/main" id="{D01B83D4-6C15-4C1C-9203-1312C73A6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79082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316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E31660"/>
                </a:solidFill>
                <a:latin typeface="Microsoft YaHei"/>
                <a:ea typeface="Microsoft YaHei"/>
                <a:cs typeface="Microsoft YaHei"/>
              </a:rPr>
              <a:t>个人概述</a:t>
            </a:r>
          </a:p>
        </p:txBody>
      </p:sp>
      <p:sp>
        <p:nvSpPr>
          <p:cNvPr id="9" name="1 年以上 AI 企业实践，负责移智视界四大功能相关的全部视">
            <a:extLst xmlns:a="http://schemas.openxmlformats.org/drawingml/2006/main">
              <a:ext uri="{FF2B5EF4-FFF2-40B4-BE49-F238E27FC236}">
                <a16:creationId xmlns:a16="http://schemas.microsoft.com/office/drawing/2014/main" id="{3452DC57-46F9-434E-9516-879DF961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3190875"/>
            <a:ext cx="67056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1 年以上 AI 企业实践，负责移智视界四大功能相关的全部视频模板、</a:t>
            </a:r>
          </a:p>
          <a:p xmlns:a="http://schemas.openxmlformats.org/drawingml/2006/main">
            <a:pPr>
              <a:defRPr sz="127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Agent 与工作流制作。在智象元一累计带教近百名实习生，</a:t>
            </a:r>
          </a:p>
          <a:p xmlns:a="http://schemas.openxmlformats.org/drawingml/2006/main">
            <a:pPr>
              <a:defRPr sz="127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以 Master Lee 个人 IP 累计带教近千名学员。</a:t>
            </a:r>
          </a:p>
        </p:txBody>
      </p:sp>
      <p:sp>
        <p:nvSpPr>
          <p:cNvPr id="10" name="工作经历">
            <a:extLst xmlns:a="http://schemas.openxmlformats.org/drawingml/2006/main">
              <a:ext uri="{FF2B5EF4-FFF2-40B4-BE49-F238E27FC236}">
                <a16:creationId xmlns:a16="http://schemas.microsoft.com/office/drawing/2014/main" id="{D0F0FB37-FF69-4AF6-ABDE-23CA1A605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371975"/>
            <a:ext cx="6705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316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E31660"/>
                </a:solidFill>
                <a:latin typeface="Microsoft YaHei"/>
                <a:ea typeface="Microsoft YaHei"/>
                <a:cs typeface="Microsoft YaHei"/>
              </a:rPr>
              <a:t>工作经历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96e9f98b274adb"/>
          <a:stretch xmlns:a="http://schemas.openxmlformats.org/drawingml/2006/main"/>
        </p:blipFill>
        <p:spPr>
          <a:xfrm xmlns:a="http://schemas.openxmlformats.org/drawingml/2006/main">
            <a:off x="428625" y="4695825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智象元一（原智象未来）">
            <a:extLst xmlns:a="http://schemas.openxmlformats.org/drawingml/2006/main">
              <a:ext uri="{FF2B5EF4-FFF2-40B4-BE49-F238E27FC236}">
                <a16:creationId xmlns:a16="http://schemas.microsoft.com/office/drawing/2014/main" id="{17EC7551-34C1-49FD-8FB0-195C3C0C5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781550"/>
            <a:ext cx="442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智象元一（原智象未来）</a:t>
            </a:r>
          </a:p>
        </p:txBody>
      </p:sp>
      <p:sp>
        <p:nvSpPr>
          <p:cNvPr id="13" name="2025.06—至今">
            <a:extLst xmlns:a="http://schemas.openxmlformats.org/drawingml/2006/main">
              <a:ext uri="{FF2B5EF4-FFF2-40B4-BE49-F238E27FC236}">
                <a16:creationId xmlns:a16="http://schemas.microsoft.com/office/drawing/2014/main" id="{6911B2CA-3FCB-41DC-8ECB-9A960DD3A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4838700"/>
            <a:ext cx="1524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66172"/>
                </a:solidFill>
                <a:latin typeface="Bahnschrift"/>
                <a:ea typeface="Bahnschrift"/>
                <a:cs typeface="Bahnschrift"/>
              </a:defRPr>
            </a:pPr>
            <a:r>
              <a:rPr sz="1050" b="0">
                <a:solidFill>
                  <a:srgbClr val="566172"/>
                </a:solidFill>
                <a:latin typeface="Bahnschrift"/>
                <a:ea typeface="Bahnschrift"/>
                <a:cs typeface="Bahnschrift"/>
              </a:rPr>
              <a:t>2025.06—至今</a:t>
            </a:r>
          </a:p>
        </p:txBody>
      </p:sp>
      <p:sp>
        <p:nvSpPr>
          <p:cNvPr id="14" name="智能硬件业务部 / AIGC 内容与工作流方向">
            <a:extLst xmlns:a="http://schemas.openxmlformats.org/drawingml/2006/main">
              <a:ext uri="{FF2B5EF4-FFF2-40B4-BE49-F238E27FC236}">
                <a16:creationId xmlns:a16="http://schemas.microsoft.com/office/drawing/2014/main" id="{657D12E3-7860-4B91-B387-9B223C3D6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5172075"/>
            <a:ext cx="6705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617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6172"/>
                </a:solidFill>
                <a:latin typeface="Microsoft YaHei"/>
                <a:ea typeface="Microsoft YaHei"/>
                <a:cs typeface="Microsoft YaHei"/>
              </a:rPr>
              <a:t>智能硬件业务部 / AIGC 内容与工作流方向</a:t>
            </a:r>
          </a:p>
        </p:txBody>
      </p:sp>
      <p:sp>
        <p:nvSpPr>
          <p:cNvPr id="15" name="核心能力建设">
            <a:extLst xmlns:a="http://schemas.openxmlformats.org/drawingml/2006/main">
              <a:ext uri="{FF2B5EF4-FFF2-40B4-BE49-F238E27FC236}">
                <a16:creationId xmlns:a16="http://schemas.microsoft.com/office/drawing/2014/main" id="{779A9339-2B70-4388-8AEF-A8F54085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5648325"/>
            <a:ext cx="15049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核心能力建设</a:t>
            </a:r>
          </a:p>
        </p:txBody>
      </p:sp>
      <p:sp>
        <p:nvSpPr>
          <p:cNvPr id="16" name="负责爆款复刻、视频同款、AI 多视频（多商品 Agent）、">
            <a:extLst xmlns:a="http://schemas.openxmlformats.org/drawingml/2006/main">
              <a:ext uri="{FF2B5EF4-FFF2-40B4-BE49-F238E27FC236}">
                <a16:creationId xmlns:a16="http://schemas.microsoft.com/office/drawing/2014/main" id="{667BE95F-E18D-4C52-99FD-FBC479EB4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638800"/>
            <a:ext cx="5191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负责爆款复刻、视频同款、AI 多视频（多商品 Agent）、设计师定制</a:t>
            </a:r>
          </a:p>
          <a:p xmlns:a="http://schemas.openxmlformats.org/drawingml/2006/main">
            <a:pPr>
              <a:def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四项功能的视频模板、Agent 与生成工作流制作。</a:t>
            </a:r>
          </a:p>
        </p:txBody>
      </p:sp>
      <p:sp>
        <p:nvSpPr>
          <p:cNvPr id="17" name="AI 视频与交付">
            <a:extLst xmlns:a="http://schemas.openxmlformats.org/drawingml/2006/main">
              <a:ext uri="{FF2B5EF4-FFF2-40B4-BE49-F238E27FC236}">
                <a16:creationId xmlns:a16="http://schemas.microsoft.com/office/drawing/2014/main" id="{898D226B-1526-4601-ADF9-128122B5B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6438900"/>
            <a:ext cx="15049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AI 视频与交付</a:t>
            </a:r>
          </a:p>
        </p:txBody>
      </p:sp>
      <p:sp>
        <p:nvSpPr>
          <p:cNvPr id="18" name="将需求转化为方案、分镜、提示词和成片，完成效果验证与质量检查">
            <a:extLst xmlns:a="http://schemas.openxmlformats.org/drawingml/2006/main">
              <a:ext uri="{FF2B5EF4-FFF2-40B4-BE49-F238E27FC236}">
                <a16:creationId xmlns:a16="http://schemas.microsoft.com/office/drawing/2014/main" id="{599D3E49-C176-4A50-BB8B-999988A9E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6429375"/>
            <a:ext cx="5191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将需求转化为方案、分镜、提示词和成片，完成效果验证与质量检查，</a:t>
            </a:r>
          </a:p>
          <a:p xmlns:a="http://schemas.openxmlformats.org/drawingml/2006/main">
            <a:pPr>
              <a:def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覆盖商品展示、商业广告和营销内容。</a:t>
            </a:r>
          </a:p>
        </p:txBody>
      </p:sp>
      <p:sp>
        <p:nvSpPr>
          <p:cNvPr id="19" name="带教与团队协同">
            <a:extLst xmlns:a="http://schemas.openxmlformats.org/drawingml/2006/main">
              <a:ext uri="{FF2B5EF4-FFF2-40B4-BE49-F238E27FC236}">
                <a16:creationId xmlns:a16="http://schemas.microsoft.com/office/drawing/2014/main" id="{DBB772BF-6F04-461B-8BFF-B0E3EF20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7229475"/>
            <a:ext cx="15049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带教与团队协同</a:t>
            </a:r>
          </a:p>
        </p:txBody>
      </p:sp>
      <p:sp>
        <p:nvSpPr>
          <p:cNvPr id="20" name="累计带教近百名实习生，沉淀模板、Skill、SOP 与检查标">
            <a:extLst xmlns:a="http://schemas.openxmlformats.org/drawingml/2006/main">
              <a:ext uri="{FF2B5EF4-FFF2-40B4-BE49-F238E27FC236}">
                <a16:creationId xmlns:a16="http://schemas.microsoft.com/office/drawing/2014/main" id="{C7859DA6-7161-41B3-899C-8952330F1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219950"/>
            <a:ext cx="5191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累计带教近百名实习生，沉淀模板、Skill、SOP 与检查标准，</a:t>
            </a:r>
          </a:p>
          <a:p xmlns:a="http://schemas.openxmlformats.org/drawingml/2006/main">
            <a:pPr>
              <a:def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配合产品研发验证方案，支持团队制作与交付。</a:t>
            </a:r>
          </a:p>
        </p:txBody>
      </p:sp>
      <p:sp>
        <p:nvSpPr>
          <p:cNvPr id="21" name="厦门合立道工程设计集团 · 合肥分公司">
            <a:extLst xmlns:a="http://schemas.openxmlformats.org/drawingml/2006/main">
              <a:ext uri="{FF2B5EF4-FFF2-40B4-BE49-F238E27FC236}">
                <a16:creationId xmlns:a16="http://schemas.microsoft.com/office/drawing/2014/main" id="{47900A2C-550F-4F3C-B24F-0FDC377B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8134350"/>
            <a:ext cx="514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厦门合立道工程设计集团 · 合肥分公司</a:t>
            </a:r>
          </a:p>
        </p:txBody>
      </p:sp>
      <p:sp>
        <p:nvSpPr>
          <p:cNvPr id="22" name="2020.06—2025.03">
            <a:extLst xmlns:a="http://schemas.openxmlformats.org/drawingml/2006/main">
              <a:ext uri="{FF2B5EF4-FFF2-40B4-BE49-F238E27FC236}">
                <a16:creationId xmlns:a16="http://schemas.microsoft.com/office/drawing/2014/main" id="{1C339012-D503-484E-A61E-24CF78501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8162925"/>
            <a:ext cx="1762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66172"/>
                </a:solidFill>
                <a:latin typeface="Bahnschrift"/>
                <a:ea typeface="Bahnschrift"/>
                <a:cs typeface="Bahnschrift"/>
              </a:defRPr>
            </a:pPr>
            <a:r>
              <a:rPr sz="975" b="0">
                <a:solidFill>
                  <a:srgbClr val="566172"/>
                </a:solidFill>
                <a:latin typeface="Bahnschrift"/>
                <a:ea typeface="Bahnschrift"/>
                <a:cs typeface="Bahnschrift"/>
              </a:rPr>
              <a:t>2020.06—2025.03</a:t>
            </a:r>
          </a:p>
        </p:txBody>
      </p:sp>
      <p:sp>
        <p:nvSpPr>
          <p:cNvPr id="23" name="方案设计与视觉表达，积累需求沟通与交付经验，并将 AI 引入">
            <a:extLst xmlns:a="http://schemas.openxmlformats.org/drawingml/2006/main">
              <a:ext uri="{FF2B5EF4-FFF2-40B4-BE49-F238E27FC236}">
                <a16:creationId xmlns:a16="http://schemas.microsoft.com/office/drawing/2014/main" id="{01B86A1C-5D12-4A0C-80A9-5B42CC607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8496300"/>
            <a:ext cx="6705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方案设计与视觉表达，积累需求沟通与交付经验，并将 AI 引入视觉制作。</a:t>
            </a:r>
          </a:p>
        </p:txBody>
      </p:sp>
      <p:sp>
        <p:nvSpPr>
          <p:cNvPr id="24" name="技能与个人品牌">
            <a:extLst xmlns:a="http://schemas.openxmlformats.org/drawingml/2006/main">
              <a:ext uri="{FF2B5EF4-FFF2-40B4-BE49-F238E27FC236}">
                <a16:creationId xmlns:a16="http://schemas.microsoft.com/office/drawing/2014/main" id="{10C8C541-34B6-44EA-97A7-C2AE3CC7D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9029700"/>
            <a:ext cx="670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316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E31660"/>
                </a:solidFill>
                <a:latin typeface="Microsoft YaHei"/>
                <a:ea typeface="Microsoft YaHei"/>
                <a:cs typeface="Microsoft YaHei"/>
              </a:rPr>
              <a:t>技能与个人品牌</a:t>
            </a:r>
          </a:p>
        </p:txBody>
      </p:sp>
      <p:sp>
        <p:nvSpPr>
          <p:cNvPr id="25" name="ComfyUI / Stable Diffusion / L">
            <a:extLst xmlns:a="http://schemas.openxmlformats.org/drawingml/2006/main">
              <a:ext uri="{FF2B5EF4-FFF2-40B4-BE49-F238E27FC236}">
                <a16:creationId xmlns:a16="http://schemas.microsoft.com/office/drawing/2014/main" id="{692E4693-4584-4389-AF33-0961592A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9429750"/>
            <a:ext cx="67056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ComfyUI / Stable Diffusion / LoRA / 提示词设计 / 视频生成 / Agent / Skill</a:t>
            </a:r>
          </a:p>
          <a:p xmlns:a="http://schemas.openxmlformats.org/drawingml/2006/main">
            <a:pPr>
              <a:def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172030"/>
                </a:solidFill>
                <a:latin typeface="Microsoft YaHei"/>
                <a:ea typeface="Microsoft YaHei"/>
                <a:cs typeface="Microsoft YaHei"/>
              </a:rPr>
              <a:t>Master Lee：累计带教近千名学员，小红书 7,170 粉丝、2 万获赞与收藏。</a:t>
            </a:r>
          </a:p>
        </p:txBody>
      </p:sp>
      <p:sp>
        <p:nvSpPr>
          <p:cNvPr id="26" name="安徽新华学院  本科 · 建筑学（2015—2020）   ">
            <a:extLst xmlns:a="http://schemas.openxmlformats.org/drawingml/2006/main">
              <a:ext uri="{FF2B5EF4-FFF2-40B4-BE49-F238E27FC236}">
                <a16:creationId xmlns:a16="http://schemas.microsoft.com/office/drawing/2014/main" id="{444F6B4A-0525-4922-A34D-D975C93B3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0191750"/>
            <a:ext cx="6705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6617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66172"/>
                </a:solidFill>
                <a:latin typeface="Microsoft YaHei"/>
                <a:ea typeface="Microsoft YaHei"/>
                <a:cs typeface="Microsoft YaHei"/>
              </a:rPr>
              <a:t>安徽新华学院  本科 · 建筑学（2015—2020）    英语 CET-4</a:t>
            </a:r>
          </a:p>
        </p:txBody>
      </p:sp>
    </p:spTree>
    <p:extLst>
      <p:ext uri="{BB962C8B-B14F-4D97-AF65-F5344CB8AC3E}">
        <p14:creationId xmlns:p14="http://schemas.microsoft.com/office/powerpoint/2010/main" val="10627479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2026-09-29T08:07:27.5730000Z</dcterms:created>
  <dcterms:modified xsi:type="dcterms:W3CDTF">2026-09-29T08:07:27.5730000Z</dcterms:modified>
</coreProperties>
</file>